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handoutMasterIdLst>
    <p:handoutMasterId r:id="rId6"/>
  </p:handoutMasterIdLst>
  <p:sldIdLst>
    <p:sldId id="257" r:id="rId2"/>
    <p:sldId id="301" r:id="rId3"/>
    <p:sldId id="277" r:id="rId4"/>
  </p:sldIdLst>
  <p:sldSz cx="10080625" cy="7559675"/>
  <p:notesSz cx="6797675" cy="9928225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19E8BB78-0942-4870-B450-FB4CCA9454BC}">
          <p14:sldIdLst>
            <p14:sldId id="257"/>
            <p14:sldId id="301"/>
          </p14:sldIdLst>
        </p14:section>
        <p14:section name="Section sans titre" id="{0BF651A3-BFCE-454F-831F-B93B294A7FA6}">
          <p14:sldIdLst>
            <p14:sldId id="27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17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0000"/>
    <a:srgbClr val="888888"/>
    <a:srgbClr val="0000FF"/>
    <a:srgbClr val="FFFF4F"/>
    <a:srgbClr val="00966F"/>
    <a:srgbClr val="009999"/>
    <a:srgbClr val="FFAA01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023" autoAdjust="0"/>
  </p:normalViewPr>
  <p:slideViewPr>
    <p:cSldViewPr>
      <p:cViewPr varScale="1">
        <p:scale>
          <a:sx n="57" d="100"/>
          <a:sy n="57" d="100"/>
        </p:scale>
        <p:origin x="1300" y="44"/>
      </p:cViewPr>
      <p:guideLst>
        <p:guide orient="horz" pos="2381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49994" cy="496086"/>
          </a:xfrm>
          <a:prstGeom prst="rect">
            <a:avLst/>
          </a:prstGeom>
          <a:noFill/>
          <a:ln>
            <a:noFill/>
          </a:ln>
        </p:spPr>
        <p:txBody>
          <a:bodyPr vert="horz" wrap="none" lIns="82476" tIns="41238" rIns="82476" bIns="41238" anchorCtr="0" compatLnSpc="0"/>
          <a:lstStyle/>
          <a:p>
            <a:pPr hangingPunct="0">
              <a:defRPr sz="1400"/>
            </a:pPr>
            <a:endParaRPr lang="fr-FR" sz="1300"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Espace réservé de la date 2"/>
          <p:cNvSpPr txBox="1">
            <a:spLocks noGrp="1"/>
          </p:cNvSpPr>
          <p:nvPr>
            <p:ph type="dt" sz="quarter" idx="1"/>
          </p:nvPr>
        </p:nvSpPr>
        <p:spPr>
          <a:xfrm>
            <a:off x="3847649" y="0"/>
            <a:ext cx="2949994" cy="496086"/>
          </a:xfrm>
          <a:prstGeom prst="rect">
            <a:avLst/>
          </a:prstGeom>
          <a:noFill/>
          <a:ln>
            <a:noFill/>
          </a:ln>
        </p:spPr>
        <p:txBody>
          <a:bodyPr vert="horz" wrap="none" lIns="82476" tIns="41238" rIns="82476" bIns="41238" anchorCtr="0" compatLnSpc="0"/>
          <a:lstStyle/>
          <a:p>
            <a:pPr algn="r" hangingPunct="0">
              <a:defRPr sz="1400"/>
            </a:pPr>
            <a:endParaRPr lang="fr-FR" sz="1300"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Espace réservé du pied de page 3"/>
          <p:cNvSpPr txBox="1">
            <a:spLocks noGrp="1"/>
          </p:cNvSpPr>
          <p:nvPr>
            <p:ph type="ftr" sz="quarter" idx="2"/>
          </p:nvPr>
        </p:nvSpPr>
        <p:spPr>
          <a:xfrm>
            <a:off x="0" y="9431979"/>
            <a:ext cx="2949994" cy="496086"/>
          </a:xfrm>
          <a:prstGeom prst="rect">
            <a:avLst/>
          </a:prstGeom>
          <a:noFill/>
          <a:ln>
            <a:noFill/>
          </a:ln>
        </p:spPr>
        <p:txBody>
          <a:bodyPr vert="horz" wrap="none" lIns="82476" tIns="41238" rIns="82476" bIns="41238" anchor="b" anchorCtr="0" compatLnSpc="0"/>
          <a:lstStyle/>
          <a:p>
            <a:pPr hangingPunct="0">
              <a:defRPr sz="1400"/>
            </a:pPr>
            <a:endParaRPr lang="fr-FR" sz="1300"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5" name="Espace réservé du numéro de diapositive 4"/>
          <p:cNvSpPr txBox="1">
            <a:spLocks noGrp="1"/>
          </p:cNvSpPr>
          <p:nvPr>
            <p:ph type="sldNum" sz="quarter" idx="3"/>
          </p:nvPr>
        </p:nvSpPr>
        <p:spPr>
          <a:xfrm>
            <a:off x="3847649" y="9431979"/>
            <a:ext cx="2949994" cy="496086"/>
          </a:xfrm>
          <a:prstGeom prst="rect">
            <a:avLst/>
          </a:prstGeom>
          <a:noFill/>
          <a:ln>
            <a:noFill/>
          </a:ln>
        </p:spPr>
        <p:txBody>
          <a:bodyPr vert="horz" wrap="none" lIns="82476" tIns="41238" rIns="82476" bIns="41238" anchor="b" anchorCtr="0" compatLnSpc="0"/>
          <a:lstStyle/>
          <a:p>
            <a:pPr algn="r" hangingPunct="0">
              <a:defRPr sz="1400"/>
            </a:pPr>
            <a:fld id="{050097F8-D51B-4366-8815-44C8CCF7D863}" type="slidenum">
              <a:rPr lang="fr-FR" sz="1300">
                <a:latin typeface="Arial" pitchFamily="18"/>
                <a:ea typeface="Microsoft YaHei" pitchFamily="2"/>
                <a:cs typeface="Mangal" pitchFamily="2"/>
              </a:rPr>
              <a:pPr algn="r" hangingPunct="0">
                <a:defRPr sz="1400"/>
              </a:pPr>
              <a:t>‹N°›</a:t>
            </a:fld>
            <a:endParaRPr lang="fr-FR" sz="1300"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848891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54063"/>
            <a:ext cx="4962525" cy="3722687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3"/>
          </p:nvPr>
        </p:nvSpPr>
        <p:spPr>
          <a:xfrm>
            <a:off x="679797" y="4715822"/>
            <a:ext cx="5438050" cy="446744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4" name="Espace réservé de l'en-tête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49994" cy="4960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rtl="0" hangingPunct="0">
              <a:buNone/>
              <a:tabLst/>
              <a:defRPr lang="fr-FR" sz="13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fr-FR"/>
          </a:p>
        </p:txBody>
      </p:sp>
      <p:sp>
        <p:nvSpPr>
          <p:cNvPr id="5" name="Espace réservé de la date 4"/>
          <p:cNvSpPr txBox="1">
            <a:spLocks noGrp="1"/>
          </p:cNvSpPr>
          <p:nvPr>
            <p:ph type="dt" idx="1"/>
          </p:nvPr>
        </p:nvSpPr>
        <p:spPr>
          <a:xfrm>
            <a:off x="3847649" y="0"/>
            <a:ext cx="2949994" cy="4960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rtl="0" hangingPunct="0">
              <a:buNone/>
              <a:tabLst/>
              <a:defRPr lang="fr-FR" sz="13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fr-FR"/>
          </a:p>
        </p:txBody>
      </p:sp>
      <p:sp>
        <p:nvSpPr>
          <p:cNvPr id="6" name="Espace réservé du pied de page 5"/>
          <p:cNvSpPr txBox="1">
            <a:spLocks noGrp="1"/>
          </p:cNvSpPr>
          <p:nvPr>
            <p:ph type="ftr" sz="quarter" idx="4"/>
          </p:nvPr>
        </p:nvSpPr>
        <p:spPr>
          <a:xfrm>
            <a:off x="0" y="9431979"/>
            <a:ext cx="2949994" cy="4960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rtl="0" hangingPunct="0">
              <a:buNone/>
              <a:tabLst/>
              <a:defRPr lang="fr-FR" sz="13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fr-FR"/>
          </a:p>
        </p:txBody>
      </p:sp>
      <p:sp>
        <p:nvSpPr>
          <p:cNvPr id="7" name="Espace réservé du numéro de diapositive 6"/>
          <p:cNvSpPr txBox="1">
            <a:spLocks noGrp="1"/>
          </p:cNvSpPr>
          <p:nvPr>
            <p:ph type="sldNum" sz="quarter" idx="5"/>
          </p:nvPr>
        </p:nvSpPr>
        <p:spPr>
          <a:xfrm>
            <a:off x="3847649" y="9431979"/>
            <a:ext cx="2949994" cy="4960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algn="r" rtl="0" hangingPunct="0">
              <a:buNone/>
              <a:tabLst/>
              <a:defRPr lang="fr-FR" sz="13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34FF1D16-F9A0-4BF0-BB6C-5027DB52075B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7567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fr-FR" sz="2000" b="0" i="0" u="none" strike="noStrike" kern="1200">
        <a:ln>
          <a:noFill/>
        </a:ln>
        <a:latin typeface="Arial" pitchFamily="18"/>
        <a:ea typeface="Microsoft YaHei" pitchFamily="2"/>
        <a:cs typeface="Mangal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17575" y="754063"/>
            <a:ext cx="4960938" cy="3722687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17575" y="754063"/>
            <a:ext cx="4960938" cy="3722687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2280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34FF1D16-F9A0-4BF0-BB6C-5027DB52075B}" type="slidenum">
              <a:rPr lang="fr-CH" smtClean="0"/>
              <a:t>3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363897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1607261-A45C-4FD5-A18A-58FCE299F0E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2095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5FAAD49-0535-4969-A00F-9012F1ED38F3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7287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308850" y="301625"/>
            <a:ext cx="2266950" cy="6456363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3212" cy="6456363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2E4006F-1893-4A50-B2A7-08626B9B5108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6072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EF7E8FA-6754-4E46-B74B-BD58EB0512E8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9351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FBFDDF6-187D-4A0F-AD36-79A330D1E012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9449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9287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14925" y="1768475"/>
            <a:ext cx="4460875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F29A3A3-C912-436B-9AF5-2CA8CF510DDB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2952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B3A4F80-7445-40AF-A99B-99C6FCE34F66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565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E308161-C99D-41FE-80F9-0AED83D1832C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5260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0C08895-E19F-4361-BA0D-D9B68EC2BDD4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621409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2E10A8F-E0EB-4BB8-B3C9-96F8F801D9C1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9064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60A29F0-9ECF-4762-8CC3-12EE797BD0DF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8861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 txBox="1">
            <a:spLocks noGrp="1"/>
          </p:cNvSpPr>
          <p:nvPr>
            <p:ph type="title"/>
          </p:nvPr>
        </p:nvSpPr>
        <p:spPr>
          <a:xfrm>
            <a:off x="503999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fr-FR"/>
          </a:p>
        </p:txBody>
      </p:sp>
      <p:sp>
        <p:nvSpPr>
          <p:cNvPr id="3" name="Espace réservé du texte 2"/>
          <p:cNvSpPr txBox="1">
            <a:spLocks noGrp="1"/>
          </p:cNvSpPr>
          <p:nvPr>
            <p:ph type="body" idx="1"/>
          </p:nvPr>
        </p:nvSpPr>
        <p:spPr>
          <a:xfrm>
            <a:off x="503999" y="1769040"/>
            <a:ext cx="9071640" cy="4989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fr-FR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fr-FR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fr-FR" sz="2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fr-FR" sz="2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fr-FR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fr-FR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fr-FR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fr-FR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fr-FR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fr-FR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 txBox="1">
            <a:spLocks noGrp="1"/>
          </p:cNvSpPr>
          <p:nvPr>
            <p:ph type="dt" sz="half" idx="2"/>
          </p:nvPr>
        </p:nvSpPr>
        <p:spPr>
          <a:xfrm>
            <a:off x="503999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rtl="0" hangingPunct="0">
              <a:buNone/>
              <a:tabLst/>
              <a:defRPr lang="fr-FR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fr-FR"/>
          </a:p>
        </p:txBody>
      </p:sp>
      <p:sp>
        <p:nvSpPr>
          <p:cNvPr id="5" name="Espace réservé du pied de page 4"/>
          <p:cNvSpPr txBox="1">
            <a:spLocks noGrp="1"/>
          </p:cNvSpPr>
          <p:nvPr>
            <p:ph type="ftr" sz="quarter" idx="3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ctr" rtl="0" hangingPunct="0">
              <a:buNone/>
              <a:tabLst/>
              <a:defRPr lang="fr-FR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fr-FR"/>
          </a:p>
        </p:txBody>
      </p:sp>
      <p:sp>
        <p:nvSpPr>
          <p:cNvPr id="6" name="Espace réservé du numéro de diapositive 5"/>
          <p:cNvSpPr txBox="1">
            <a:spLocks noGrp="1"/>
          </p:cNvSpPr>
          <p:nvPr>
            <p:ph type="sldNum" sz="quarter" idx="4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rtl="0" hangingPunct="0">
              <a:buNone/>
              <a:tabLst/>
              <a:defRPr lang="fr-FR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4F9F0E48-CB6C-4B99-9DC1-1FE15CA52AAD}" type="slidenum"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hangingPunct="0">
        <a:tabLst/>
        <a:defRPr lang="fr-FR" sz="4400" b="0" i="0" u="none" strike="noStrike" kern="1200">
          <a:ln>
            <a:noFill/>
          </a:ln>
          <a:latin typeface="Arial" pitchFamily="18"/>
          <a:ea typeface="Microsoft YaHei" pitchFamily="2"/>
          <a:cs typeface="Mangal" pitchFamily="2"/>
        </a:defRPr>
      </a:lvl1pPr>
    </p:titleStyle>
    <p:bodyStyle>
      <a:lvl1pPr marL="0" marR="0" indent="0" rtl="0" hangingPunct="0">
        <a:spcBef>
          <a:spcPts val="0"/>
        </a:spcBef>
        <a:spcAft>
          <a:spcPts val="1414"/>
        </a:spcAft>
        <a:tabLst/>
        <a:defRPr lang="fr-FR" sz="3200" b="0" i="0" u="none" strike="noStrike" kern="1200">
          <a:ln>
            <a:noFill/>
          </a:ln>
          <a:latin typeface="Arial" pitchFamily="18"/>
          <a:ea typeface="Microsoft YaHei" pitchFamily="2"/>
          <a:cs typeface="Mangal" pitchFamily="2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12" Type="http://schemas.microsoft.com/office/2007/relationships/hdphoto" Target="../media/hdphoto6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openxmlformats.org/officeDocument/2006/relationships/image" Target="../media/image7.png"/><Relationship Id="rId4" Type="http://schemas.microsoft.com/office/2007/relationships/hdphoto" Target="../media/hdphoto3.wdp"/><Relationship Id="rId9" Type="http://schemas.microsoft.com/office/2007/relationships/hdphoto" Target="../media/hdphoto5.wdp"/><Relationship Id="rId14" Type="http://schemas.microsoft.com/office/2007/relationships/hdphoto" Target="../media/hdphoto7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hyperlink" Target="mailto:vente@gastroboucheriemolard.ch" TargetMode="External"/><Relationship Id="rId7" Type="http://schemas.openxmlformats.org/officeDocument/2006/relationships/image" Target="../media/image11.png"/><Relationship Id="rId12" Type="http://schemas.openxmlformats.org/officeDocument/2006/relationships/image" Target="cid:25859259-DA4A-4CCE-8C43-F535256DF1A5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11" Type="http://schemas.openxmlformats.org/officeDocument/2006/relationships/image" Target="../media/image13.jpeg"/><Relationship Id="rId5" Type="http://schemas.openxmlformats.org/officeDocument/2006/relationships/image" Target="../media/image10.png"/><Relationship Id="rId10" Type="http://schemas.microsoft.com/office/2007/relationships/hdphoto" Target="../media/hdphoto10.wdp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69A02A6C-53B0-8C32-D3E2-E149ABCCDE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2731"/>
          <a:stretch/>
        </p:blipFill>
        <p:spPr>
          <a:xfrm>
            <a:off x="4536256" y="827508"/>
            <a:ext cx="5532436" cy="673752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400D6F4-9CBB-F802-9921-AD5C130684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8440" t="2734" r="8452"/>
          <a:stretch/>
        </p:blipFill>
        <p:spPr>
          <a:xfrm>
            <a:off x="0" y="827509"/>
            <a:ext cx="5205498" cy="673216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5D4B43B-EBA5-3A0E-5050-2CB03A55920A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17040" cy="107442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C69A8221-485D-0258-E3A4-F23BBF8F6AD7}"/>
              </a:ext>
            </a:extLst>
          </p:cNvPr>
          <p:cNvSpPr txBox="1">
            <a:spLocks/>
          </p:cNvSpPr>
          <p:nvPr/>
        </p:nvSpPr>
        <p:spPr>
          <a:xfrm>
            <a:off x="853954" y="0"/>
            <a:ext cx="9433048" cy="61148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fr-FR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marR="0" lvl="0" indent="-324000" rtl="0" hangingPunct="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tabLst/>
              <a:defRPr lang="fr-FR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fr-FR" sz="2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fr-FR" sz="2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fr-FR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fr-FR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fr-FR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fr-FR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fr-FR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fr-FR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algn="ctr">
              <a:spcAft>
                <a:spcPts val="0"/>
              </a:spcAft>
              <a:buFont typeface="StarSymbol"/>
              <a:buNone/>
            </a:pPr>
            <a:endParaRPr lang="fr-CH" sz="1200" b="1" i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108000" indent="0" algn="ctr">
              <a:buNone/>
            </a:pPr>
            <a:r>
              <a:rPr lang="fr-CH" sz="3000" b="1" dirty="0">
                <a:solidFill>
                  <a:srgbClr val="C00000"/>
                </a:solidFill>
                <a:effectLst>
                  <a:outerShdw blurRad="50800" dist="38100" algn="l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Service Gastronomie Molard - Plan Les Ouates</a:t>
            </a:r>
            <a:endParaRPr lang="fr-CH" sz="3000" b="1" u="sng" dirty="0">
              <a:solidFill>
                <a:srgbClr val="A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ealist-ExtraBold"/>
              <a:ea typeface="Times New Roman" panose="02020603050405020304" pitchFamily="18" charset="0"/>
              <a:cs typeface="Realist-Extra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BAAF7AE5-7F18-C226-ECBF-4BD815DE1C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1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845" b="99686" l="2096" r="99551">
                        <a14:foregroundMark x1="1497" y1="11426" x2="33383" y2="39518"/>
                        <a14:foregroundMark x1="33383" y1="39518" x2="59731" y2="73795"/>
                        <a14:foregroundMark x1="59731" y1="73795" x2="79341" y2="88470"/>
                        <a14:foregroundMark x1="79341" y1="88470" x2="89072" y2="99266"/>
                        <a14:foregroundMark x1="2695" y1="98218" x2="94311" y2="13732"/>
                        <a14:foregroundMark x1="2096" y1="18868" x2="18114" y2="18973"/>
                        <a14:foregroundMark x1="18114" y1="18973" x2="80988" y2="16247"/>
                        <a14:foregroundMark x1="80988" y1="16247" x2="83383" y2="15199"/>
                        <a14:foregroundMark x1="4192" y1="11845" x2="66168" y2="16981"/>
                        <a14:foregroundMark x1="66168" y1="16981" x2="79491" y2="14675"/>
                        <a14:foregroundMark x1="40269" y1="18868" x2="77096" y2="21698"/>
                        <a14:foregroundMark x1="77096" y1="21698" x2="96856" y2="18868"/>
                        <a14:foregroundMark x1="98653" y1="13312" x2="91617" y2="59015"/>
                        <a14:foregroundMark x1="91617" y1="59015" x2="92814" y2="60901"/>
                        <a14:foregroundMark x1="5090" y1="18029" x2="2695" y2="94864"/>
                        <a14:foregroundMark x1="2695" y1="94864" x2="3593" y2="96017"/>
                        <a14:foregroundMark x1="5090" y1="97065" x2="70210" y2="99790"/>
                        <a14:foregroundMark x1="70210" y1="99790" x2="95808" y2="95283"/>
                        <a14:foregroundMark x1="16916" y1="88365" x2="97904" y2="98218"/>
                        <a14:foregroundMark x1="18563" y1="92662" x2="77844" y2="88155"/>
                        <a14:foregroundMark x1="67066" y1="93396" x2="86677" y2="92453"/>
                        <a14:foregroundMark x1="85030" y1="88679" x2="93413" y2="93291"/>
                        <a14:foregroundMark x1="93413" y1="93291" x2="97006" y2="94444"/>
                        <a14:foregroundMark x1="91617" y1="87631" x2="99551" y2="90147"/>
                        <a14:foregroundMark x1="98054" y1="87002" x2="95958" y2="44864"/>
                        <a14:foregroundMark x1="12874" y1="63208" x2="72156" y2="66457"/>
                        <a14:foregroundMark x1="72156" y1="66457" x2="78443" y2="63417"/>
                        <a14:foregroundMark x1="58234" y1="62788" x2="78892" y2="64361"/>
                        <a14:foregroundMark x1="35180" y1="90252" x2="52545" y2="85535"/>
                        <a14:foregroundMark x1="48952" y1="82914" x2="56737" y2="67610"/>
                        <a14:foregroundMark x1="19012" y1="92662" x2="36826" y2="93187"/>
                        <a14:foregroundMark x1="36826" y1="93187" x2="65419" y2="92348"/>
                        <a14:foregroundMark x1="65419" y1="92348" x2="65419" y2="92034"/>
                        <a14:foregroundMark x1="43263" y1="95912" x2="79790" y2="92348"/>
                        <a14:foregroundMark x1="14072" y1="94549" x2="41317" y2="90356"/>
                        <a14:foregroundMark x1="86976" y1="33438" x2="94760" y2="27778"/>
                        <a14:foregroundMark x1="23653" y1="17191" x2="54042" y2="16667"/>
                        <a14:foregroundMark x1="56287" y1="15199" x2="75449" y2="14361"/>
                        <a14:foregroundMark x1="75449" y1="14361" x2="82335" y2="12369"/>
                      </a14:backgroundRemoval>
                    </a14:imgEffect>
                  </a14:imgLayer>
                </a14:imgProps>
              </a:ext>
            </a:extLst>
          </a:blip>
          <a:srcRect l="52715" t="66354" r="6335" b="13769"/>
          <a:stretch/>
        </p:blipFill>
        <p:spPr>
          <a:xfrm>
            <a:off x="7151957" y="420053"/>
            <a:ext cx="2375553" cy="1719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64A147F-0050-539F-BD61-32D5203DB2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845" b="99686" l="2096" r="99551">
                        <a14:foregroundMark x1="1497" y1="11426" x2="33383" y2="39518"/>
                        <a14:foregroundMark x1="33383" y1="39518" x2="59731" y2="73795"/>
                        <a14:foregroundMark x1="59731" y1="73795" x2="79341" y2="88470"/>
                        <a14:foregroundMark x1="79341" y1="88470" x2="89072" y2="99266"/>
                        <a14:foregroundMark x1="2695" y1="98218" x2="94311" y2="13732"/>
                        <a14:foregroundMark x1="2096" y1="18868" x2="18114" y2="18973"/>
                        <a14:foregroundMark x1="18114" y1="18973" x2="80988" y2="16247"/>
                        <a14:foregroundMark x1="80988" y1="16247" x2="83383" y2="15199"/>
                        <a14:foregroundMark x1="4192" y1="11845" x2="66168" y2="16981"/>
                        <a14:foregroundMark x1="66168" y1="16981" x2="79491" y2="14675"/>
                        <a14:foregroundMark x1="40269" y1="18868" x2="77096" y2="21698"/>
                        <a14:foregroundMark x1="77096" y1="21698" x2="96856" y2="18868"/>
                        <a14:foregroundMark x1="98653" y1="13312" x2="91617" y2="59015"/>
                        <a14:foregroundMark x1="91617" y1="59015" x2="92814" y2="60901"/>
                        <a14:foregroundMark x1="5090" y1="18029" x2="2695" y2="94864"/>
                        <a14:foregroundMark x1="2695" y1="94864" x2="3593" y2="96017"/>
                        <a14:foregroundMark x1="5090" y1="97065" x2="70210" y2="99790"/>
                        <a14:foregroundMark x1="70210" y1="99790" x2="95808" y2="95283"/>
                        <a14:foregroundMark x1="16916" y1="88365" x2="97904" y2="98218"/>
                        <a14:foregroundMark x1="18563" y1="92662" x2="77844" y2="88155"/>
                        <a14:foregroundMark x1="67066" y1="93396" x2="86677" y2="92453"/>
                        <a14:foregroundMark x1="85030" y1="88679" x2="93413" y2="93291"/>
                        <a14:foregroundMark x1="93413" y1="93291" x2="97006" y2="94444"/>
                        <a14:foregroundMark x1="91617" y1="87631" x2="99551" y2="90147"/>
                        <a14:foregroundMark x1="98054" y1="87002" x2="95958" y2="44864"/>
                        <a14:foregroundMark x1="12874" y1="63208" x2="72156" y2="66457"/>
                        <a14:foregroundMark x1="72156" y1="66457" x2="78443" y2="63417"/>
                        <a14:foregroundMark x1="58234" y1="62788" x2="78892" y2="64361"/>
                        <a14:foregroundMark x1="35180" y1="90252" x2="52545" y2="85535"/>
                        <a14:foregroundMark x1="48952" y1="82914" x2="56737" y2="67610"/>
                        <a14:foregroundMark x1="19012" y1="92662" x2="36826" y2="93187"/>
                        <a14:foregroundMark x1="36826" y1="93187" x2="65419" y2="92348"/>
                        <a14:foregroundMark x1="65419" y1="92348" x2="65419" y2="92034"/>
                        <a14:foregroundMark x1="43263" y1="95912" x2="79790" y2="92348"/>
                        <a14:foregroundMark x1="14072" y1="94549" x2="41317" y2="90356"/>
                        <a14:foregroundMark x1="86976" y1="33438" x2="94760" y2="27778"/>
                        <a14:foregroundMark x1="23653" y1="17191" x2="54042" y2="16667"/>
                        <a14:foregroundMark x1="56287" y1="15199" x2="75449" y2="14361"/>
                        <a14:foregroundMark x1="75449" y1="14361" x2="82335" y2="12369"/>
                      </a14:backgroundRemoval>
                    </a14:imgEffect>
                  </a14:imgLayer>
                </a14:imgProps>
              </a:ext>
            </a:extLst>
          </a:blip>
          <a:srcRect l="6638" t="65099" r="52605" b="13564"/>
          <a:stretch/>
        </p:blipFill>
        <p:spPr>
          <a:xfrm>
            <a:off x="5108945" y="506855"/>
            <a:ext cx="2214597" cy="1728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A958E15-31EB-1ECB-F80E-9F4A8970BE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6951" r="16526" b="8423"/>
          <a:stretch/>
        </p:blipFill>
        <p:spPr>
          <a:xfrm>
            <a:off x="6441063" y="1863624"/>
            <a:ext cx="3235688" cy="2180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5D4B43B-EBA5-3A0E-5050-2CB03A55920A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17040" cy="1074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86D3DF69-0D78-4648-B9FD-2C8B2CA168EE" descr="IMG_0859.PNG">
            <a:extLst>
              <a:ext uri="{FF2B5EF4-FFF2-40B4-BE49-F238E27FC236}">
                <a16:creationId xmlns:a16="http://schemas.microsoft.com/office/drawing/2014/main" id="{92BBB4B4-FB07-54F3-2E55-FC0470CF18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560" t="33791" r="377" b="31054"/>
          <a:stretch/>
        </p:blipFill>
        <p:spPr bwMode="auto">
          <a:xfrm>
            <a:off x="4856377" y="2414824"/>
            <a:ext cx="3871222" cy="2882504"/>
          </a:xfrm>
          <a:prstGeom prst="rect">
            <a:avLst/>
          </a:prstGeom>
          <a:ln>
            <a:noFill/>
          </a:ln>
          <a:effectLst>
            <a:softEdge rad="304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7E5D60A-2799-FC3D-F893-95315328C60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1925"/>
          <a:stretch/>
        </p:blipFill>
        <p:spPr>
          <a:xfrm>
            <a:off x="403874" y="971525"/>
            <a:ext cx="4543955" cy="6269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576C276B-3023-4178-BD4D-ADA6C03BE48E" descr="Afficher les photos récentes.jpeg">
            <a:extLst>
              <a:ext uri="{FF2B5EF4-FFF2-40B4-BE49-F238E27FC236}">
                <a16:creationId xmlns:a16="http://schemas.microsoft.com/office/drawing/2014/main" id="{7B13AC3F-BB45-AC6F-C79B-AEE13960DA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27" t="47907" b="15935"/>
          <a:stretch/>
        </p:blipFill>
        <p:spPr bwMode="auto">
          <a:xfrm>
            <a:off x="5443267" y="4736029"/>
            <a:ext cx="2053496" cy="23163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803BAD9-CF8D-95B7-3003-1D82FB1E690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t="8510"/>
          <a:stretch/>
        </p:blipFill>
        <p:spPr>
          <a:xfrm>
            <a:off x="7484659" y="4223228"/>
            <a:ext cx="2192092" cy="3096344"/>
          </a:xfrm>
          <a:prstGeom prst="rect">
            <a:avLst/>
          </a:prstGeom>
          <a:ln>
            <a:noFill/>
          </a:ln>
          <a:effectLst>
            <a:softEdge rad="215900"/>
          </a:effectLst>
        </p:spPr>
      </p:pic>
    </p:spTree>
    <p:extLst>
      <p:ext uri="{BB962C8B-B14F-4D97-AF65-F5344CB8AC3E}">
        <p14:creationId xmlns:p14="http://schemas.microsoft.com/office/powerpoint/2010/main" val="15367943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504492" y="899517"/>
            <a:ext cx="9071640" cy="5832648"/>
          </a:xfrm>
        </p:spPr>
        <p:txBody>
          <a:bodyPr/>
          <a:lstStyle/>
          <a:p>
            <a:pPr marL="540000" lvl="1" indent="0">
              <a:buNone/>
            </a:pPr>
            <a:r>
              <a:rPr lang="fr-CH" sz="18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sommes ouverts du Lundi au Vendredi de 4h à 15h </a:t>
            </a:r>
          </a:p>
          <a:p>
            <a:pPr marL="540000" lvl="1" indent="0">
              <a:buNone/>
            </a:pPr>
            <a:r>
              <a:rPr lang="fr-CH" sz="18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Ainsi que le Samedi de 4h à 10h30.</a:t>
            </a:r>
          </a:p>
          <a:p>
            <a:pPr marL="540000" lvl="1" indent="0">
              <a:buNone/>
            </a:pPr>
            <a:r>
              <a:rPr lang="fr-CH" sz="18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livrons tous ces jours en matinée, dans toute la Suisse Romande.</a:t>
            </a:r>
          </a:p>
          <a:p>
            <a:pPr marL="540000" lvl="1" indent="0">
              <a:buNone/>
            </a:pPr>
            <a:endParaRPr lang="fr-CH" sz="5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540000" lvl="1" indent="0">
              <a:buNone/>
            </a:pPr>
            <a:r>
              <a:rPr lang="fr-CH" sz="18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Notre service de télévente réceptionnera vos commandes</a:t>
            </a:r>
            <a:r>
              <a:rPr lang="fr-CH" sz="18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540000" lvl="1" indent="0">
              <a:buNone/>
            </a:pPr>
            <a:r>
              <a:rPr lang="fr-CH" sz="18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 téléphone : </a:t>
            </a:r>
            <a:r>
              <a:rPr lang="fr-CH" sz="1800" b="1" i="1" dirty="0">
                <a:solidFill>
                  <a:schemeClr val="accent2">
                    <a:lumMod val="50000"/>
                  </a:schemeClr>
                </a:solidFill>
              </a:rPr>
              <a:t>+41 58 326 96 00</a:t>
            </a:r>
          </a:p>
          <a:p>
            <a:pPr marL="540000" lvl="1" indent="0">
              <a:buNone/>
            </a:pPr>
            <a:r>
              <a:rPr lang="fr-CH" sz="18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 Mail : </a:t>
            </a:r>
            <a:r>
              <a:rPr lang="fr-CH" sz="1800" b="1" i="1" dirty="0">
                <a:solidFill>
                  <a:srgbClr val="0000FF"/>
                </a:solidFill>
                <a:hlinkClick r:id="rId3"/>
              </a:rPr>
              <a:t>vente@gastroboucheriemolard.ch</a:t>
            </a:r>
            <a:endParaRPr lang="fr-CH" sz="1800" b="1" i="1" dirty="0">
              <a:solidFill>
                <a:srgbClr val="0000FF"/>
              </a:solidFill>
            </a:endParaRPr>
          </a:p>
          <a:p>
            <a:pPr marL="540000" lvl="1" indent="0">
              <a:buNone/>
            </a:pPr>
            <a:r>
              <a:rPr lang="fr-CH" sz="18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  Par WhatsApp  : </a:t>
            </a:r>
            <a:r>
              <a:rPr lang="fr-CH" sz="1800" b="1" i="1" dirty="0">
                <a:solidFill>
                  <a:srgbClr val="00966F"/>
                </a:solidFill>
              </a:rPr>
              <a:t>+41 79 866 78 93</a:t>
            </a:r>
          </a:p>
          <a:p>
            <a:pPr marL="540000" lvl="1" indent="0">
              <a:buNone/>
            </a:pPr>
            <a:endParaRPr lang="fr-CH" sz="800" b="1" i="1" dirty="0"/>
          </a:p>
          <a:p>
            <a:pPr marL="540000" lvl="1" indent="0">
              <a:buNone/>
            </a:pPr>
            <a:r>
              <a:rPr lang="fr-CH" sz="1800" b="1" i="1" dirty="0"/>
              <a:t> 	  Suivez-nous également sur 	</a:t>
            </a:r>
          </a:p>
          <a:p>
            <a:pPr marL="540000" lvl="1" indent="0">
              <a:buNone/>
            </a:pPr>
            <a:r>
              <a:rPr lang="fr-CH" sz="1800" b="1" i="1" dirty="0"/>
              <a:t> </a:t>
            </a:r>
            <a:r>
              <a:rPr lang="fr-CH" sz="1800" b="1" baseline="0" dirty="0">
                <a:solidFill>
                  <a:srgbClr val="DEA900"/>
                </a:solidFill>
                <a:latin typeface="Eras Medium ITC" panose="020B0602030504020804" pitchFamily="34" charset="0"/>
              </a:rPr>
              <a:t>#SER</a:t>
            </a:r>
            <a:r>
              <a:rPr lang="fr-CH" sz="1800" b="1" baseline="0" dirty="0">
                <a:solidFill>
                  <a:srgbClr val="FF6600"/>
                </a:solidFill>
                <a:latin typeface="Eras Medium ITC" panose="020B0602030504020804" pitchFamily="34" charset="0"/>
              </a:rPr>
              <a:t>VICE_</a:t>
            </a:r>
            <a:r>
              <a:rPr lang="fr-CH" sz="1800" b="1" baseline="0" dirty="0">
                <a:solidFill>
                  <a:srgbClr val="FF0000"/>
                </a:solidFill>
                <a:latin typeface="Eras Medium ITC" panose="020B0602030504020804" pitchFamily="34" charset="0"/>
              </a:rPr>
              <a:t>GASTR</a:t>
            </a:r>
            <a:r>
              <a:rPr lang="fr-CH" sz="1800" b="1" baseline="0" dirty="0">
                <a:solidFill>
                  <a:srgbClr val="C00000"/>
                </a:solidFill>
                <a:latin typeface="Eras Medium ITC" panose="020B0602030504020804" pitchFamily="34" charset="0"/>
              </a:rPr>
              <a:t>ONOM</a:t>
            </a:r>
            <a:r>
              <a:rPr lang="fr-CH" sz="1800" b="1" baseline="0" dirty="0">
                <a:solidFill>
                  <a:srgbClr val="7030A0"/>
                </a:solidFill>
                <a:latin typeface="Eras Medium ITC" panose="020B0602030504020804" pitchFamily="34" charset="0"/>
              </a:rPr>
              <a:t>IE_M</a:t>
            </a:r>
            <a:r>
              <a:rPr lang="fr-CH" sz="1800" b="1" baseline="0" dirty="0">
                <a:solidFill>
                  <a:srgbClr val="0033CC"/>
                </a:solidFill>
                <a:latin typeface="Eras Medium ITC" panose="020B0602030504020804" pitchFamily="34" charset="0"/>
              </a:rPr>
              <a:t>OLARD</a:t>
            </a:r>
          </a:p>
          <a:p>
            <a:pPr marL="540000" lvl="1" indent="0">
              <a:buNone/>
            </a:pPr>
            <a:endParaRPr lang="fr-CH" sz="800" b="1" baseline="0" dirty="0">
              <a:solidFill>
                <a:srgbClr val="0033CC"/>
              </a:solidFill>
              <a:latin typeface="Eras Medium ITC" panose="020B0602030504020804" pitchFamily="34" charset="0"/>
            </a:endParaRPr>
          </a:p>
          <a:p>
            <a:pPr marL="540000" lvl="1" indent="0">
              <a:buNone/>
            </a:pPr>
            <a:r>
              <a:rPr lang="fr-CH" sz="18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N’hésitez pas à nous solliciter pour toutes questions.</a:t>
            </a:r>
          </a:p>
          <a:p>
            <a:pPr marL="540000" lvl="1" indent="0">
              <a:buNone/>
            </a:pPr>
            <a:endParaRPr lang="fr-CH" sz="8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540000" lvl="1" indent="0">
              <a:buNone/>
            </a:pPr>
            <a:r>
              <a:rPr lang="fr-CH" sz="18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L’équipe du Service Gastronomie Molard vous remercie pour l’intérêt que vous nous portez.</a:t>
            </a:r>
          </a:p>
          <a:p>
            <a:pPr marL="540000" lvl="1" indent="0">
              <a:buNone/>
            </a:pPr>
            <a:endParaRPr lang="fr-CH" dirty="0"/>
          </a:p>
          <a:p>
            <a:pPr marL="540000" lvl="1" indent="0">
              <a:buNone/>
            </a:pPr>
            <a:endParaRPr lang="fr-CH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E8E42FA-8573-A8A6-A62D-DC292A52B76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17040" cy="1074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C3DDD9D-D7EB-900F-C4C6-616F5D3A5B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93" b="97152" l="2357" r="91751">
                        <a14:foregroundMark x1="8249" y1="87437" x2="13973" y2="21441"/>
                        <a14:foregroundMark x1="13973" y1="21441" x2="40236" y2="14238"/>
                        <a14:foregroundMark x1="40236" y1="14238" x2="60269" y2="16415"/>
                        <a14:foregroundMark x1="60269" y1="16415" x2="75758" y2="24623"/>
                        <a14:foregroundMark x1="75758" y1="24623" x2="84680" y2="42714"/>
                        <a14:foregroundMark x1="84680" y1="42714" x2="81650" y2="61139"/>
                        <a14:foregroundMark x1="81650" y1="61139" x2="72559" y2="77219"/>
                        <a14:foregroundMark x1="72559" y1="77219" x2="51010" y2="86600"/>
                        <a14:foregroundMark x1="51010" y1="86600" x2="14141" y2="88275"/>
                        <a14:foregroundMark x1="59596" y1="91960" x2="79125" y2="87437"/>
                        <a14:foregroundMark x1="79125" y1="87437" x2="89226" y2="77219"/>
                        <a14:foregroundMark x1="89226" y1="77219" x2="91919" y2="63317"/>
                        <a14:foregroundMark x1="75926" y1="90787" x2="29630" y2="86097"/>
                        <a14:foregroundMark x1="12795" y1="87940" x2="53872" y2="24958"/>
                        <a14:foregroundMark x1="53872" y1="24958" x2="68013" y2="13735"/>
                        <a14:foregroundMark x1="11111" y1="10888" x2="82492" y2="78894"/>
                        <a14:foregroundMark x1="82492" y1="78894" x2="86364" y2="87940"/>
                        <a14:foregroundMark x1="13973" y1="71524" x2="31818" y2="73199"/>
                        <a14:foregroundMark x1="31818" y1="73199" x2="46465" y2="64992"/>
                        <a14:foregroundMark x1="46465" y1="64992" x2="49663" y2="80737"/>
                        <a14:foregroundMark x1="49663" y1="80737" x2="61953" y2="70854"/>
                        <a14:foregroundMark x1="61953" y1="70854" x2="78283" y2="79062"/>
                        <a14:foregroundMark x1="78283" y1="79062" x2="85522" y2="71189"/>
                        <a14:foregroundMark x1="37037" y1="79564" x2="41751" y2="77387"/>
                        <a14:foregroundMark x1="47475" y1="69179" x2="47980" y2="72864"/>
                        <a14:foregroundMark x1="35354" y1="74037" x2="11448" y2="73534"/>
                        <a14:foregroundMark x1="11448" y1="73534" x2="12458" y2="71189"/>
                        <a14:foregroundMark x1="26936" y1="78224" x2="42256" y2="74037"/>
                        <a14:foregroundMark x1="42256" y1="74037" x2="38215" y2="73367"/>
                        <a14:foregroundMark x1="35354" y1="73199" x2="48822" y2="76717"/>
                        <a14:foregroundMark x1="48822" y1="76717" x2="47811" y2="79062"/>
                        <a14:foregroundMark x1="51347" y1="71692" x2="52189" y2="75377"/>
                        <a14:foregroundMark x1="60438" y1="75712" x2="57912" y2="77052"/>
                        <a14:foregroundMark x1="29966" y1="61139" x2="32828" y2="31658"/>
                        <a14:foregroundMark x1="32828" y1="31658" x2="44108" y2="23451"/>
                        <a14:foregroundMark x1="44108" y1="23451" x2="58249" y2="24791"/>
                        <a14:foregroundMark x1="58249" y1="24791" x2="65993" y2="40034"/>
                        <a14:foregroundMark x1="65993" y1="40034" x2="63973" y2="53936"/>
                        <a14:foregroundMark x1="63973" y1="53936" x2="32660" y2="57789"/>
                        <a14:foregroundMark x1="32660" y1="57789" x2="29966" y2="59464"/>
                        <a14:foregroundMark x1="41246" y1="37186" x2="51515" y2="48576"/>
                        <a14:foregroundMark x1="51515" y1="48576" x2="53030" y2="46566"/>
                        <a14:foregroundMark x1="41582" y1="36683" x2="40404" y2="35008"/>
                        <a14:foregroundMark x1="55051" y1="46231" x2="56734" y2="42546"/>
                        <a14:foregroundMark x1="33838" y1="28308" x2="46296" y2="22278"/>
                        <a14:foregroundMark x1="46296" y1="22278" x2="59428" y2="23618"/>
                        <a14:foregroundMark x1="59428" y1="23618" x2="65488" y2="34841"/>
                        <a14:foregroundMark x1="65488" y1="34841" x2="64983" y2="42881"/>
                        <a14:foregroundMark x1="17340" y1="6365" x2="31481" y2="8375"/>
                        <a14:foregroundMark x1="31481" y1="8375" x2="48316" y2="4690"/>
                        <a14:foregroundMark x1="48316" y1="4690" x2="66162" y2="7203"/>
                        <a14:foregroundMark x1="66162" y1="7203" x2="76263" y2="6030"/>
                        <a14:foregroundMark x1="48653" y1="5193" x2="48653" y2="5193"/>
                        <a14:foregroundMark x1="3704" y1="27136" x2="2357" y2="77889"/>
                        <a14:foregroundMark x1="2357" y1="77889" x2="4882" y2="83752"/>
                        <a14:foregroundMark x1="19529" y1="94807" x2="58249" y2="97152"/>
                        <a14:foregroundMark x1="58249" y1="97152" x2="79798" y2="93300"/>
                        <a14:foregroundMark x1="84175" y1="80737" x2="85017" y2="71524"/>
                        <a14:foregroundMark x1="15657" y1="77889" x2="19192" y2="74874"/>
                        <a14:foregroundMark x1="43266" y1="35008" x2="42088" y2="37186"/>
                        <a14:foregroundMark x1="44276" y1="57956" x2="57239" y2="57621"/>
                        <a14:foregroundMark x1="57239" y1="57621" x2="57576" y2="562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9872" y="3548320"/>
            <a:ext cx="388698" cy="3906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BAF7935-7D16-3338-E59D-0B25C6435F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524" b="89524" l="3704" r="94444">
                        <a14:foregroundMark x1="8796" y1="33333" x2="8796" y2="33333"/>
                        <a14:foregroundMark x1="3704" y1="38095" x2="3704" y2="38095"/>
                        <a14:foregroundMark x1="90741" y1="45714" x2="90741" y2="45714"/>
                        <a14:foregroundMark x1="94444" y1="60952" x2="94444" y2="60952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08264" y="4139877"/>
            <a:ext cx="1339294" cy="57606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7F0A296-7056-E5C0-B302-3217DBAFDF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13253" y1="74534" x2="21084" y2="15528"/>
                        <a14:foregroundMark x1="21084" y1="15528" x2="69880" y2="14907"/>
                        <a14:foregroundMark x1="69880" y1="14907" x2="83133" y2="71429"/>
                        <a14:foregroundMark x1="83133" y1="71429" x2="36145" y2="85093"/>
                        <a14:foregroundMark x1="36145" y1="85093" x2="15663" y2="68323"/>
                        <a14:foregroundMark x1="38554" y1="20497" x2="59639" y2="21739"/>
                        <a14:foregroundMark x1="19277" y1="79503" x2="67470" y2="86957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9872" y="4217275"/>
            <a:ext cx="442066" cy="4212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25859259-DA4A-4CCE-8C43-F535256DF1A5">
            <a:extLst>
              <a:ext uri="{FF2B5EF4-FFF2-40B4-BE49-F238E27FC236}">
                <a16:creationId xmlns:a16="http://schemas.microsoft.com/office/drawing/2014/main" id="{03041FDF-EAC9-4C79-8D83-5F3E96747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r:link="rId12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1041">
            <a:off x="7128751" y="2969047"/>
            <a:ext cx="1422410" cy="220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3654701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114</Words>
  <Application>Microsoft Office PowerPoint</Application>
  <PresentationFormat>Personnalisé</PresentationFormat>
  <Paragraphs>18</Paragraphs>
  <Slides>3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</vt:i4>
      </vt:variant>
    </vt:vector>
  </HeadingPairs>
  <TitlesOfParts>
    <vt:vector size="10" baseType="lpstr">
      <vt:lpstr>Arial</vt:lpstr>
      <vt:lpstr>Calibri</vt:lpstr>
      <vt:lpstr>Eras Medium ITC</vt:lpstr>
      <vt:lpstr>Realist-ExtraBold</vt:lpstr>
      <vt:lpstr>StarSymbol</vt:lpstr>
      <vt:lpstr>Times New Roman</vt:lpstr>
      <vt:lpstr>Standard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</dc:title>
  <dc:creator>gilles charrière</dc:creator>
  <cp:lastModifiedBy>Montmasson, Arnaud</cp:lastModifiedBy>
  <cp:revision>131</cp:revision>
  <cp:lastPrinted>2025-06-16T05:58:37Z</cp:lastPrinted>
  <dcterms:created xsi:type="dcterms:W3CDTF">2018-05-10T17:01:54Z</dcterms:created>
  <dcterms:modified xsi:type="dcterms:W3CDTF">2025-07-02T05:48:50Z</dcterms:modified>
</cp:coreProperties>
</file>